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5" r:id="rId6"/>
    <p:sldId id="264" r:id="rId7"/>
    <p:sldId id="260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417" y="780045"/>
            <a:ext cx="7169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3175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«Пятерка» за прививку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2889" y="3995887"/>
            <a:ext cx="528221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Выполнила</a:t>
            </a:r>
          </a:p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ученица МКОУ СОШ № 3 </a:t>
            </a:r>
          </a:p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 Уржума</a:t>
            </a:r>
          </a:p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Наумец Екатерина, 11 лет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957" y="1595785"/>
            <a:ext cx="3499415" cy="466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2"/>
          <a:stretch/>
        </p:blipFill>
        <p:spPr>
          <a:xfrm>
            <a:off x="4766474" y="1595785"/>
            <a:ext cx="3742526" cy="466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4701" y="5142155"/>
            <a:ext cx="7992932" cy="133663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eflateTop">
              <a:avLst>
                <a:gd name="adj" fmla="val 4417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здоровы!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5469" y="643339"/>
            <a:ext cx="6987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Здоровье зависит от нас!</a:t>
            </a:r>
            <a:endParaRPr lang="ru-RU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760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8000">
        <p15:prstTrans prst="curtains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3340" y="685744"/>
            <a:ext cx="8305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и когда впервые появились прививки?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17633" y="1858676"/>
            <a:ext cx="38862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Идея прививки появилась в Китае в ΙΙΙ в. н.э., когда человечество пыталось спастись от натуральной оспы. </a:t>
            </a:r>
            <a:endParaRPr lang="ru-RU" dirty="0" smtClean="0"/>
          </a:p>
          <a:p>
            <a:r>
              <a:rPr lang="ru-RU" dirty="0" smtClean="0"/>
              <a:t>Смысл </a:t>
            </a:r>
            <a:r>
              <a:rPr lang="ru-RU" dirty="0"/>
              <a:t>идеи состоял в том, что перенесение инфекционного заболевания, могло предотвратить эту болезнь в будущем.</a:t>
            </a:r>
            <a:br>
              <a:rPr lang="ru-RU" dirty="0"/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83" b="6825"/>
          <a:stretch/>
        </p:blipFill>
        <p:spPr>
          <a:xfrm>
            <a:off x="4109292" y="2203373"/>
            <a:ext cx="4516059" cy="3622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0000">
        <p15:prstTrans prst="curtains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3537" y="779817"/>
            <a:ext cx="4132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прививка?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36728" y="1635162"/>
            <a:ext cx="4653887" cy="502382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Прививка </a:t>
            </a:r>
            <a:r>
              <a:rPr lang="ru-RU" b="1" dirty="0"/>
              <a:t>— это </a:t>
            </a:r>
            <a:r>
              <a:rPr lang="ru-RU" b="1" dirty="0" smtClean="0"/>
              <a:t>введение </a:t>
            </a:r>
            <a:r>
              <a:rPr lang="ru-RU" b="1" dirty="0"/>
              <a:t>в </a:t>
            </a:r>
            <a:r>
              <a:rPr lang="ru-RU" b="1" dirty="0" smtClean="0"/>
              <a:t>организм ослабленных </a:t>
            </a:r>
            <a:r>
              <a:rPr lang="ru-RU" b="1" dirty="0"/>
              <a:t>или </a:t>
            </a:r>
            <a:r>
              <a:rPr lang="ru-RU" b="1" dirty="0" smtClean="0"/>
              <a:t>разрушенных возбудителей заболевания</a:t>
            </a:r>
          </a:p>
          <a:p>
            <a:r>
              <a:rPr lang="ru-RU" dirty="0" smtClean="0"/>
              <a:t>Некоторые прививки нужно делать </a:t>
            </a:r>
            <a:r>
              <a:rPr lang="ru-RU" dirty="0"/>
              <a:t>один раз в </a:t>
            </a:r>
            <a:r>
              <a:rPr lang="ru-RU" dirty="0" smtClean="0"/>
              <a:t>жизни </a:t>
            </a:r>
            <a:r>
              <a:rPr lang="ru-RU" dirty="0"/>
              <a:t>— </a:t>
            </a:r>
            <a:r>
              <a:rPr lang="ru-RU" dirty="0" smtClean="0"/>
              <a:t>полная иммунизация </a:t>
            </a:r>
            <a:r>
              <a:rPr lang="ru-RU" dirty="0"/>
              <a:t>, а </a:t>
            </a:r>
            <a:r>
              <a:rPr lang="ru-RU" dirty="0" smtClean="0"/>
              <a:t>другие необходимо повторять регулярно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842" y="2156347"/>
            <a:ext cx="4012442" cy="32069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99938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000">
        <p15:prstTrans prst="wind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1998" y="779817"/>
            <a:ext cx="5355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чего нужны прививки?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93949" y="5151788"/>
            <a:ext cx="8208857" cy="1221717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Прививки</a:t>
            </a:r>
            <a:r>
              <a:rPr lang="ru-RU" sz="3200" dirty="0"/>
              <a:t> </a:t>
            </a:r>
            <a:r>
              <a:rPr lang="ru-RU" sz="3200" dirty="0" smtClean="0"/>
              <a:t>направлены </a:t>
            </a:r>
            <a:r>
              <a:rPr lang="ru-RU" sz="3200" dirty="0"/>
              <a:t>на </a:t>
            </a:r>
            <a:r>
              <a:rPr lang="ru-RU" sz="3200" dirty="0" smtClean="0"/>
              <a:t>предотвращение определенных инфекционных заболеваний</a:t>
            </a:r>
            <a:r>
              <a:rPr lang="ru-RU" sz="3200" dirty="0"/>
              <a:t>. </a:t>
            </a:r>
            <a:endParaRPr lang="ru-RU" sz="3200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7285" y="1549102"/>
            <a:ext cx="5723068" cy="2883049"/>
          </a:xfrm>
        </p:spPr>
      </p:pic>
    </p:spTree>
    <p:extLst>
      <p:ext uri="{BB962C8B-B14F-4D97-AF65-F5344CB8AC3E}">
        <p14:creationId xmlns:p14="http://schemas.microsoft.com/office/powerpoint/2010/main" xmlns="" val="3948160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7000">
        <p15:prstTrans prst="prestig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5748" y="779817"/>
            <a:ext cx="390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вакцина?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34893" y="1592130"/>
            <a:ext cx="8132589" cy="2108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Вакцина – это препарат, который вызывает развитие иммунитета, то есть невосприимчивости к заболеванию. 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78" y="3318933"/>
            <a:ext cx="5231816" cy="29633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4455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6321" y="779817"/>
            <a:ext cx="3727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Противопоказания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34893" y="1592130"/>
            <a:ext cx="8132589" cy="21084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Не подлежат вакцинации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лица, у которых есть медицинские противопоказания </a:t>
            </a:r>
            <a:r>
              <a:rPr lang="ru-RU" dirty="0"/>
              <a:t>к вакцинации (например, дети, страдающие лейкозом), а также те, у которых не наблюдается адекватный ответ на вакцинацию.</a:t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8658" y="3246435"/>
            <a:ext cx="4881742" cy="3254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1610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3834" y="771805"/>
            <a:ext cx="6070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проведения прививки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84996" y="1701799"/>
            <a:ext cx="4234429" cy="502073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Прививки проводят </a:t>
            </a:r>
            <a:r>
              <a:rPr lang="ru-RU" dirty="0" smtClean="0">
                <a:solidFill>
                  <a:srgbClr val="FF0000"/>
                </a:solidFill>
              </a:rPr>
              <a:t>ТОЛЬКО здоровым детям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/>
              <a:t>Все прививки проводятся одноразовым стерильным инструментом.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Все </a:t>
            </a:r>
            <a:r>
              <a:rPr lang="ru-RU" dirty="0">
                <a:solidFill>
                  <a:srgbClr val="FF0000"/>
                </a:solidFill>
              </a:rPr>
              <a:t>пациенты</a:t>
            </a:r>
            <a:r>
              <a:rPr lang="ru-RU" dirty="0"/>
              <a:t>, которым были проведены </a:t>
            </a:r>
            <a:r>
              <a:rPr lang="ru-RU" dirty="0" smtClean="0"/>
              <a:t>прививки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наблюдаются в первые 30 минут после прививки</a:t>
            </a:r>
            <a:r>
              <a:rPr lang="ru-RU" dirty="0"/>
              <a:t>, чтобы </a:t>
            </a:r>
            <a:r>
              <a:rPr lang="ru-RU" dirty="0" smtClean="0"/>
              <a:t>оказать </a:t>
            </a:r>
            <a:r>
              <a:rPr lang="ru-RU" dirty="0"/>
              <a:t>своевременную медицинскую помощь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280" y="1701799"/>
            <a:ext cx="3693455" cy="4617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02329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00">
        <p15:prstTrans prst="crush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0055" y="779817"/>
            <a:ext cx="5719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Прививка: польза или вред ?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34893" y="1592130"/>
            <a:ext cx="8132589" cy="210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ЛЮБАЯ </a:t>
            </a:r>
            <a:r>
              <a:rPr lang="ru-RU" b="1" i="1" dirty="0">
                <a:solidFill>
                  <a:srgbClr val="FF0000"/>
                </a:solidFill>
              </a:rPr>
              <a:t>ПРИВИВКА В СОТНИ РАЗ БЕЗОПАСНЕЕ, ЧЕМ ЗАБОЛЕВАНИЕ, ОТ КОТОРОГО ОНА ЗАЩИЩАЕТ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9604" y="2489759"/>
            <a:ext cx="4090470" cy="3081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34701" y="5142155"/>
            <a:ext cx="7992932" cy="133663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eflateTop">
              <a:avLst>
                <a:gd name="adj" fmla="val 4417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Прививка=Защита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875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8000">
        <p15:prstTrans prst="drape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91" y="0"/>
            <a:ext cx="9139938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0" t="5069" r="3649" b="4096"/>
          <a:stretch/>
        </p:blipFill>
        <p:spPr>
          <a:xfrm>
            <a:off x="446958" y="2565968"/>
            <a:ext cx="4548375" cy="3369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505608" y="677732"/>
            <a:ext cx="8089751" cy="190410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eflateBottom">
              <a:avLst>
                <a:gd name="adj" fmla="val 6812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Здоровые дети –Счастливые родители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976" y="2816190"/>
            <a:ext cx="4442650" cy="2942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425861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000">
        <p14:gallery dir="l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229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Полежаева</cp:lastModifiedBy>
  <cp:revision>47</cp:revision>
  <dcterms:created xsi:type="dcterms:W3CDTF">2013-11-19T05:52:05Z</dcterms:created>
  <dcterms:modified xsi:type="dcterms:W3CDTF">2014-04-21T09:27:19Z</dcterms:modified>
</cp:coreProperties>
</file>