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3399"/>
    <a:srgbClr val="3366CC"/>
    <a:srgbClr val="760000"/>
    <a:srgbClr val="422C16"/>
    <a:srgbClr val="0C788E"/>
    <a:srgbClr val="0066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B256-81FC-4913-A35E-9E89DA4EB4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4AA2D-6A06-4CF7-AD4B-67933F5EE9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90B17-2193-4627-8AE6-8B77FEAF50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B598-6997-4127-A180-0857DB4300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116E-48EB-463C-B242-D2125EAE43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EBE5-685A-494B-9B3E-0C3F0F315C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89E0-E3CE-47A0-AB01-16E5C65609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3A548-7BC1-42CD-9405-2DA6C89B6E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DF322-8E8C-4F15-B67A-345F573CA0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7999-833B-46F1-809E-65F7C76727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D020-4969-4D13-8AE6-792F96D9F9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1D95C6-ABDF-44D6-A33A-B5886D6052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4857750"/>
            <a:ext cx="9144000" cy="173513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C00000"/>
                </a:solidFill>
              </a:rPr>
              <a:t>Работа 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5 «В» класса МКОУ СОШ с УИОП г. Нолинска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Руководитель: Иванцова Галина Николаевна</a:t>
            </a:r>
            <a:endParaRPr lang="es-ES" sz="2400" smtClean="0">
              <a:solidFill>
                <a:srgbClr val="C00000"/>
              </a:solidFill>
            </a:endParaRPr>
          </a:p>
        </p:txBody>
      </p:sp>
      <p:pic>
        <p:nvPicPr>
          <p:cNvPr id="2051" name="Рисунок 5" descr="фон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6626225"/>
            <a:ext cx="10715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2428875" y="142875"/>
            <a:ext cx="4567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Презентация на тему</a:t>
            </a:r>
            <a:r>
              <a:rPr lang="ru-RU" sz="320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2053" name="Рисунок 8" descr="Название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0"/>
            <a:ext cx="87010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2" descr="37540777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143125"/>
            <a:ext cx="2500313" cy="1417638"/>
          </a:xfrm>
          <a:prstGeom prst="rect">
            <a:avLst/>
          </a:prstGeom>
          <a:noFill/>
          <a:ln w="63500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2055" name="Рисунок 13" descr="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1928813"/>
            <a:ext cx="2555875" cy="18573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6" name="Picture 10" descr="http://cdnmg.static4.rtr-vesti.ru/p/o_487713.jpg"/>
          <p:cNvPicPr>
            <a:picLocks noChangeAspect="1" noChangeArrowheads="1"/>
          </p:cNvPicPr>
          <p:nvPr/>
        </p:nvPicPr>
        <p:blipFill>
          <a:blip r:embed="rId7" cstate="print"/>
          <a:srcRect t="1563" b="17188"/>
          <a:stretch>
            <a:fillRect/>
          </a:stretch>
        </p:blipFill>
        <p:spPr bwMode="auto">
          <a:xfrm>
            <a:off x="571500" y="2143125"/>
            <a:ext cx="2309813" cy="1408113"/>
          </a:xfrm>
          <a:prstGeom prst="rect">
            <a:avLst/>
          </a:prstGeom>
          <a:noFill/>
          <a:ln w="63500">
            <a:solidFill>
              <a:srgbClr val="FF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714375" y="4214813"/>
            <a:ext cx="7772400" cy="14700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C00000"/>
                </a:solidFill>
              </a:rPr>
              <a:t>Будем жить мы до 100 лет, ведь у нас Иммунитет! 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/>
            </a:r>
            <a:br>
              <a:rPr lang="ru-RU" sz="2000" smtClean="0">
                <a:solidFill>
                  <a:srgbClr val="C00000"/>
                </a:solidFill>
              </a:rPr>
            </a:br>
            <a:endParaRPr lang="ru-RU" sz="2000" smtClean="0">
              <a:solidFill>
                <a:srgbClr val="C00000"/>
              </a:solidFill>
            </a:endParaRPr>
          </a:p>
        </p:txBody>
      </p:sp>
      <p:sp>
        <p:nvSpPr>
          <p:cNvPr id="1126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63" y="428625"/>
            <a:ext cx="8286750" cy="85725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C00000"/>
                </a:solidFill>
              </a:rPr>
              <a:t>Прививаться нам привычней, чем ходить всем на больничный!</a:t>
            </a:r>
          </a:p>
        </p:txBody>
      </p:sp>
      <p:pic>
        <p:nvPicPr>
          <p:cNvPr id="11268" name="Рисунок 5" descr="5в класс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000125"/>
            <a:ext cx="5273675" cy="33305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9" name="Рисунок 3" descr="фон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88138"/>
            <a:ext cx="7858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6"/>
          <p:cNvSpPr>
            <a:spLocks noGrp="1"/>
          </p:cNvSpPr>
          <p:nvPr>
            <p:ph type="title"/>
          </p:nvPr>
        </p:nvSpPr>
        <p:spPr>
          <a:xfrm>
            <a:off x="1714500" y="3429000"/>
            <a:ext cx="6000750" cy="1785938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rgbClr val="C00000"/>
                </a:solidFill>
              </a:rPr>
              <a:t>Природа плачет, экология страдает,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Немало «чёрных пятен» обозначил век.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Минздрав серьёзно нас предупреждает: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«Не сохранит здоровье без прививок человек!»</a:t>
            </a:r>
            <a:br>
              <a:rPr lang="ru-RU" sz="2000" smtClean="0">
                <a:solidFill>
                  <a:srgbClr val="C00000"/>
                </a:solidFill>
              </a:rPr>
            </a:br>
            <a:endParaRPr lang="ru-RU" sz="2000" smtClean="0">
              <a:solidFill>
                <a:srgbClr val="C00000"/>
              </a:solidFill>
            </a:endParaRPr>
          </a:p>
        </p:txBody>
      </p:sp>
      <p:pic>
        <p:nvPicPr>
          <p:cNvPr id="3075" name="Picture 8" descr="http://img.7ya.ru/pub/img/4553/101857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571500"/>
            <a:ext cx="4286250" cy="2857500"/>
          </a:xfrm>
          <a:prstGeom prst="rect">
            <a:avLst/>
          </a:prstGeom>
          <a:noFill/>
          <a:ln w="63500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3076" name="Рисунок 10"/>
          <p:cNvPicPr>
            <a:picLocks noChangeAspect="1" noChangeArrowheads="1"/>
          </p:cNvPicPr>
          <p:nvPr/>
        </p:nvPicPr>
        <p:blipFill>
          <a:blip r:embed="rId3" cstate="print"/>
          <a:srcRect r="23901"/>
          <a:stretch>
            <a:fillRect/>
          </a:stretch>
        </p:blipFill>
        <p:spPr bwMode="auto">
          <a:xfrm>
            <a:off x="5429250" y="571500"/>
            <a:ext cx="2863850" cy="2822575"/>
          </a:xfrm>
          <a:prstGeom prst="rect">
            <a:avLst/>
          </a:prstGeom>
          <a:noFill/>
          <a:ln w="698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7" name="Рисунок 4" descr="фон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6688138"/>
            <a:ext cx="7858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643188" y="2928938"/>
            <a:ext cx="4572000" cy="2143125"/>
          </a:xfrm>
        </p:spPr>
        <p:txBody>
          <a:bodyPr/>
          <a:lstStyle/>
          <a:p>
            <a:pPr algn="l" eaLnBrk="1" hangingPunct="1"/>
            <a:r>
              <a:rPr lang="ru-RU" sz="1800" smtClean="0">
                <a:solidFill>
                  <a:srgbClr val="C00000"/>
                </a:solidFill>
              </a:rPr>
              <a:t>Туберкулёз, коклюш и дифтерию,</a:t>
            </a:r>
            <a:br>
              <a:rPr lang="ru-RU" sz="1800" smtClean="0">
                <a:solidFill>
                  <a:srgbClr val="C00000"/>
                </a:solidFill>
              </a:rPr>
            </a:br>
            <a:r>
              <a:rPr lang="ru-RU" sz="1800" smtClean="0">
                <a:solidFill>
                  <a:srgbClr val="C00000"/>
                </a:solidFill>
              </a:rPr>
              <a:t>Грипп, менингит, столбняк,</a:t>
            </a:r>
            <a:br>
              <a:rPr lang="ru-RU" sz="1800" smtClean="0">
                <a:solidFill>
                  <a:srgbClr val="C00000"/>
                </a:solidFill>
              </a:rPr>
            </a:br>
            <a:r>
              <a:rPr lang="ru-RU" sz="1800" smtClean="0">
                <a:solidFill>
                  <a:srgbClr val="C00000"/>
                </a:solidFill>
              </a:rPr>
              <a:t>                                     энцефалит,</a:t>
            </a:r>
            <a:br>
              <a:rPr lang="ru-RU" sz="1800" smtClean="0">
                <a:solidFill>
                  <a:srgbClr val="C00000"/>
                </a:solidFill>
              </a:rPr>
            </a:br>
            <a:r>
              <a:rPr lang="ru-RU" sz="1800" smtClean="0">
                <a:solidFill>
                  <a:srgbClr val="C00000"/>
                </a:solidFill>
              </a:rPr>
              <a:t>Краснуху с гепатитом и холеру</a:t>
            </a:r>
            <a:br>
              <a:rPr lang="ru-RU" sz="1800" smtClean="0">
                <a:solidFill>
                  <a:srgbClr val="C00000"/>
                </a:solidFill>
              </a:rPr>
            </a:br>
            <a:r>
              <a:rPr lang="ru-RU" sz="1800" smtClean="0">
                <a:solidFill>
                  <a:srgbClr val="C00000"/>
                </a:solidFill>
              </a:rPr>
              <a:t>Прививкой человек разумный </a:t>
            </a:r>
            <a:br>
              <a:rPr lang="ru-RU" sz="1800" smtClean="0">
                <a:solidFill>
                  <a:srgbClr val="C00000"/>
                </a:solidFill>
              </a:rPr>
            </a:br>
            <a:r>
              <a:rPr lang="ru-RU" sz="1800" smtClean="0">
                <a:solidFill>
                  <a:srgbClr val="C00000"/>
                </a:solidFill>
              </a:rPr>
              <a:t>                                          победит.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4099" name="Picture 2" descr="http://detki-mamki.ru/wp-content/uploads/2012/11/%D0%BA%D0%BE%D0%BA%D0%BB%D1%8E%D1%88-%D1%83-%D0%B4%D0%B5%D1%82%D0%B5%D0%B9.jpg"/>
          <p:cNvPicPr>
            <a:picLocks noChangeAspect="1" noChangeArrowheads="1"/>
          </p:cNvPicPr>
          <p:nvPr/>
        </p:nvPicPr>
        <p:blipFill>
          <a:blip r:embed="rId2" cstate="print"/>
          <a:srcRect l="14063" r="6676"/>
          <a:stretch>
            <a:fillRect/>
          </a:stretch>
        </p:blipFill>
        <p:spPr bwMode="auto">
          <a:xfrm>
            <a:off x="6572250" y="2857500"/>
            <a:ext cx="2214563" cy="2095500"/>
          </a:xfrm>
          <a:prstGeom prst="rect">
            <a:avLst/>
          </a:prstGeom>
          <a:noFill/>
          <a:ln w="635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00" name="Picture 4" descr="http://mirbodrosti.com/wp-content/uploads/2014/01/Krasnuh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2143125" cy="21431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1" name="Picture 6" descr="http://lecari.ru/wp-content/uploads/2013/07/%D0%93%D0%BD%D0%BE%D0%B9%D0%BD%D1%8B%D0%B9-%D0%BC%D0%B5%D0%BD%D0%B8%D0%BD%D0%B3%D0%B8%D1%82-%D1%83-%D0%B4%D0%B5%D1%82%D0%B5%D0%B9-250x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786063"/>
            <a:ext cx="2166938" cy="2159000"/>
          </a:xfrm>
          <a:prstGeom prst="rect">
            <a:avLst/>
          </a:prstGeom>
          <a:noFill/>
          <a:ln w="63500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4102" name="Picture 10" descr="http://rebenok.by/pics/image/gripp.jpg"/>
          <p:cNvPicPr>
            <a:picLocks noChangeAspect="1" noChangeArrowheads="1"/>
          </p:cNvPicPr>
          <p:nvPr/>
        </p:nvPicPr>
        <p:blipFill>
          <a:blip r:embed="rId5" cstate="print"/>
          <a:srcRect l="3030" t="2982" b="1637"/>
          <a:stretch>
            <a:fillRect/>
          </a:stretch>
        </p:blipFill>
        <p:spPr bwMode="auto">
          <a:xfrm>
            <a:off x="6572250" y="428625"/>
            <a:ext cx="2214563" cy="2214563"/>
          </a:xfrm>
          <a:prstGeom prst="rect">
            <a:avLst/>
          </a:prstGeom>
          <a:noFill/>
          <a:ln w="635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103" name="Picture 12" descr="https://encrypted-tbn3.gstatic.com/images?q=tbn:ANd9GcRZbWoqhIBtDf6PmFfoIKW3GzYEvEwjwbr2MujZT7H2ao9rmav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0" y="428625"/>
            <a:ext cx="3357563" cy="2159000"/>
          </a:xfrm>
          <a:prstGeom prst="rect">
            <a:avLst/>
          </a:prstGeom>
          <a:noFill/>
          <a:ln w="63500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4104" name="Рисунок 7" descr="фон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188" y="6688138"/>
            <a:ext cx="7858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214438" y="3143250"/>
            <a:ext cx="6858000" cy="2143125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rgbClr val="C00000"/>
                </a:solidFill>
              </a:rPr>
              <a:t>Национальный календарь прививок,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Кому, когда, зачем, -  всем даст ответ.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Предупредить болезнь, уменьшить риск смертельный –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Все на прививку в процедурный кабинет!</a:t>
            </a:r>
            <a:r>
              <a:rPr lang="ru-RU" sz="1800" smtClean="0">
                <a:solidFill>
                  <a:srgbClr val="C00000"/>
                </a:solidFill>
              </a:rPr>
              <a:t/>
            </a:r>
            <a:br>
              <a:rPr lang="ru-RU" sz="1800" smtClean="0">
                <a:solidFill>
                  <a:srgbClr val="C00000"/>
                </a:solidFill>
              </a:rPr>
            </a:br>
            <a:endParaRPr lang="ru-RU" sz="1800" smtClean="0">
              <a:solidFill>
                <a:srgbClr val="C00000"/>
              </a:solidFill>
            </a:endParaRPr>
          </a:p>
        </p:txBody>
      </p:sp>
      <p:pic>
        <p:nvPicPr>
          <p:cNvPr id="5123" name="Picture 3" descr="D:\Школа\Прививки\nikolay_valuev_v_kuzbasse_sdelal_privivku_ot_kleschevogo_entsefalita_thumb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714375"/>
            <a:ext cx="4241800" cy="2386013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124" name="Picture 5" descr="http://www.sanepid.ru/content/news/Evropejskaja%20nedelja%20immunizacii%202014.png"/>
          <p:cNvPicPr>
            <a:picLocks noChangeAspect="1" noChangeArrowheads="1"/>
          </p:cNvPicPr>
          <p:nvPr/>
        </p:nvPicPr>
        <p:blipFill>
          <a:blip r:embed="rId3" cstate="print"/>
          <a:srcRect l="3636"/>
          <a:stretch>
            <a:fillRect/>
          </a:stretch>
        </p:blipFill>
        <p:spPr bwMode="auto">
          <a:xfrm>
            <a:off x="312738" y="714375"/>
            <a:ext cx="3902075" cy="2398713"/>
          </a:xfrm>
          <a:prstGeom prst="rect">
            <a:avLst/>
          </a:prstGeom>
          <a:noFill/>
          <a:ln w="63500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5125" name="Рисунок 4" descr="фон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6688138"/>
            <a:ext cx="7858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3929063"/>
            <a:ext cx="5429250" cy="1214437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C00000"/>
                </a:solidFill>
              </a:rPr>
              <a:t>У каждого из нас сертификат прививок.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6147" name="Рисунок 2" descr="Сертифика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788" y="500063"/>
            <a:ext cx="31019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Сертификат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71500"/>
            <a:ext cx="4473575" cy="3225800"/>
          </a:xfrm>
          <a:prstGeom prst="rect">
            <a:avLst/>
          </a:prstGeom>
          <a:noFill/>
          <a:ln w="63500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6149" name="Рисунок 4" descr="фон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6688138"/>
            <a:ext cx="7858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3429000"/>
            <a:ext cx="4214813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C00000"/>
                </a:solidFill>
              </a:rPr>
              <a:t>С ним на работу, в школу, детский сад.</a:t>
            </a:r>
            <a:br>
              <a:rPr lang="ru-RU" sz="2000" smtClean="0">
                <a:solidFill>
                  <a:srgbClr val="C00000"/>
                </a:solidFill>
              </a:rPr>
            </a:br>
            <a:endParaRPr lang="ru-RU" sz="2000" smtClean="0">
              <a:solidFill>
                <a:srgbClr val="C00000"/>
              </a:solidFill>
            </a:endParaRPr>
          </a:p>
        </p:txBody>
      </p:sp>
      <p:pic>
        <p:nvPicPr>
          <p:cNvPr id="7171" name="Picture 10" descr="http://ya-prostosuper.ru/wp-content/uploads/2012/03/kak-nayti-svoe-d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00063"/>
            <a:ext cx="3714750" cy="2320925"/>
          </a:xfrm>
          <a:prstGeom prst="rect">
            <a:avLst/>
          </a:prstGeom>
          <a:noFill/>
          <a:ln w="635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172" name="Рисунок 10" descr="Изображение 009.jpg"/>
          <p:cNvPicPr>
            <a:picLocks noChangeAspect="1"/>
          </p:cNvPicPr>
          <p:nvPr/>
        </p:nvPicPr>
        <p:blipFill>
          <a:blip r:embed="rId3" cstate="print"/>
          <a:srcRect t="5208" b="16666"/>
          <a:stretch>
            <a:fillRect/>
          </a:stretch>
        </p:blipFill>
        <p:spPr bwMode="auto">
          <a:xfrm>
            <a:off x="4643438" y="500063"/>
            <a:ext cx="3902075" cy="2286000"/>
          </a:xfrm>
          <a:prstGeom prst="rect">
            <a:avLst/>
          </a:prstGeom>
          <a:noFill/>
          <a:ln w="63500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7173" name="Picture 14" descr="http://uralcons.org/wp-content/uploads/2013/06/%D0%92%D1%8B%D0%B1%D0%B8%D1%80%D0%B0%D0%B5%D0%BC-%D0%B4%D0%B5%D1%82%D1%81%D0%BA%D0%B8%D0%B9-%D1%81%D0%B0%D0%B4-%D0%BF%D1%80%D0%B0%D0%B2%D0%B8%D0%BB%D1%8C%D0%BD%D0%BE.jpg"/>
          <p:cNvPicPr>
            <a:picLocks noChangeAspect="1" noChangeArrowheads="1"/>
          </p:cNvPicPr>
          <p:nvPr/>
        </p:nvPicPr>
        <p:blipFill>
          <a:blip r:embed="rId4" cstate="print"/>
          <a:srcRect t="11195" b="7635"/>
          <a:stretch>
            <a:fillRect/>
          </a:stretch>
        </p:blipFill>
        <p:spPr bwMode="auto">
          <a:xfrm>
            <a:off x="4714875" y="3000375"/>
            <a:ext cx="3929063" cy="1868488"/>
          </a:xfrm>
          <a:prstGeom prst="rect">
            <a:avLst/>
          </a:prstGeom>
          <a:noFill/>
          <a:ln w="63500">
            <a:solidFill>
              <a:srgbClr val="0099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88" y="4000500"/>
            <a:ext cx="8229600" cy="10001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C00000"/>
                </a:solidFill>
              </a:rPr>
              <a:t>С ним в лагерь, санаторий, за границу,</a:t>
            </a:r>
            <a:br>
              <a:rPr lang="ru-RU" sz="2000" smtClean="0">
                <a:solidFill>
                  <a:srgbClr val="C00000"/>
                </a:solidFill>
              </a:rPr>
            </a:br>
            <a:endParaRPr lang="ru-RU" sz="2000" smtClean="0">
              <a:solidFill>
                <a:srgbClr val="C00000"/>
              </a:solidFill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 t="16931" r="31744" b="13229"/>
          <a:stretch>
            <a:fillRect/>
          </a:stretch>
        </p:blipFill>
        <p:spPr bwMode="auto">
          <a:xfrm>
            <a:off x="4643438" y="571500"/>
            <a:ext cx="4095750" cy="3143250"/>
          </a:xfrm>
          <a:prstGeom prst="rect">
            <a:avLst/>
          </a:prstGeom>
          <a:noFill/>
          <a:ln w="635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196" name="Рисунок 6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71500"/>
            <a:ext cx="3962400" cy="314325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7" name="Рисунок 4" descr="фон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6688138"/>
            <a:ext cx="7858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143375" y="785813"/>
            <a:ext cx="4714875" cy="846137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C00000"/>
                </a:solidFill>
              </a:rPr>
              <a:t>На медкомиссию берёт его солдат.</a:t>
            </a:r>
            <a:br>
              <a:rPr lang="ru-RU" sz="2000" smtClean="0">
                <a:solidFill>
                  <a:srgbClr val="C00000"/>
                </a:solidFill>
              </a:rPr>
            </a:br>
            <a:endParaRPr lang="ru-RU" sz="2000" smtClean="0">
              <a:solidFill>
                <a:srgbClr val="C00000"/>
              </a:solidFill>
            </a:endParaRPr>
          </a:p>
        </p:txBody>
      </p:sp>
      <p:pic>
        <p:nvPicPr>
          <p:cNvPr id="9219" name="Рисунок 2" descr="Солда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1928813"/>
            <a:ext cx="4422775" cy="2854325"/>
          </a:xfrm>
          <a:prstGeom prst="rect">
            <a:avLst/>
          </a:prstGeom>
          <a:noFill/>
          <a:ln w="635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220" name="Рисунок 4" descr="Солдат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500063"/>
            <a:ext cx="3571875" cy="4359275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221" name="Рисунок 5" descr="фон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6688138"/>
            <a:ext cx="7858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3571875"/>
            <a:ext cx="8229600" cy="15716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C00000"/>
                </a:solidFill>
              </a:rPr>
              <a:t>Друзья, давайте будем бдительны к здоровью!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Прививка – друг, а не опасный враг.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Предупредить болезнь гораздо легче,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К здоровью сделаем все верный шаг!!!</a:t>
            </a:r>
            <a:br>
              <a:rPr lang="ru-RU" sz="2000" smtClean="0">
                <a:solidFill>
                  <a:srgbClr val="C00000"/>
                </a:solidFill>
              </a:rPr>
            </a:br>
            <a:endParaRPr lang="ru-RU" sz="2000" smtClean="0">
              <a:solidFill>
                <a:srgbClr val="C00000"/>
              </a:solidFill>
            </a:endParaRPr>
          </a:p>
        </p:txBody>
      </p:sp>
      <p:pic>
        <p:nvPicPr>
          <p:cNvPr id="10243" name="Picture 2" descr="http://v.img.com.ua/b/600x500/0/2d/f6e0ec2eca4ba920b856ee8a416582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71500"/>
            <a:ext cx="3965575" cy="2643188"/>
          </a:xfrm>
          <a:prstGeom prst="rect">
            <a:avLst/>
          </a:prstGeom>
          <a:noFill/>
          <a:ln w="635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244" name="Picture 6" descr="http://ilive.com.ua/sites/default/files/rds160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571500"/>
            <a:ext cx="3959225" cy="2643188"/>
          </a:xfrm>
          <a:prstGeom prst="rect">
            <a:avLst/>
          </a:prstGeom>
          <a:noFill/>
          <a:ln w="63500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10245" name="Рисунок 4" descr="фон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6688138"/>
            <a:ext cx="7858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5232</TotalTime>
  <Words>85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Diseño predeterminado</vt:lpstr>
      <vt:lpstr>Работа  5 «В» класса МКОУ СОШ с УИОП г. Нолинска Руководитель: Иванцова Галина Николаевна</vt:lpstr>
      <vt:lpstr>Природа плачет, экология страдает, Немало «чёрных пятен» обозначил век. Минздрав серьёзно нас предупреждает: «Не сохранит здоровье без прививок человек!» </vt:lpstr>
      <vt:lpstr>Туберкулёз, коклюш и дифтерию, Грипп, менингит, столбняк,                                      энцефалит, Краснуху с гепатитом и холеру Прививкой человек разумный                                            победит. </vt:lpstr>
      <vt:lpstr>Национальный календарь прививок, Кому, когда, зачем, -  всем даст ответ. Предупредить болезнь, уменьшить риск смертельный – Все на прививку в процедурный кабинет! </vt:lpstr>
      <vt:lpstr>У каждого из нас сертификат прививок. </vt:lpstr>
      <vt:lpstr>С ним на работу, в школу, детский сад. </vt:lpstr>
      <vt:lpstr>С ним в лагерь, санаторий, за границу, </vt:lpstr>
      <vt:lpstr>На медкомиссию берёт его солдат. </vt:lpstr>
      <vt:lpstr>Друзья, давайте будем бдительны к здоровью! Прививка – друг, а не опасный враг. Предупредить болезнь гораздо легче, К здоровью сделаем все верный шаг!!! </vt:lpstr>
      <vt:lpstr>Будем жить мы до 100 лет, ведь у нас Иммунитет! 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Полежаева</cp:lastModifiedBy>
  <cp:revision>753</cp:revision>
  <dcterms:created xsi:type="dcterms:W3CDTF">2010-05-23T14:28:12Z</dcterms:created>
  <dcterms:modified xsi:type="dcterms:W3CDTF">2014-04-21T09:30:42Z</dcterms:modified>
</cp:coreProperties>
</file>